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09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820710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Супер-ЕОМ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9871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Супер-ЕОМ (суперкомпьютер) - потужний комп'ютер, здатний виконувати складні обчислення. Використовується для задач, які вимагають великої швидкості обробки даних та великого обсягу пам'яті.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44566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Висновки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60220" y="5484257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Супер-ЕОМ знаходять широке застосування у наукових дослідженнях, промисловості, медицині, фінансах та розвитку штучного інтелекту. Висока швидкість та потужність дозволяють вирішувати складні завдання та прогнозувати події в різних галузях.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9178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Призначення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760220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912144" y="5160764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482334" y="51954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Метеорологія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482334" y="5675828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погоди, створення кліматичних моделей.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37597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648325" y="5160764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259711" y="5195411"/>
            <a:ext cx="283309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Наукові дослідження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259711" y="6023015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Моделювання складних фізичних та хімічних процесів.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314974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418082" y="5160764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0037088" y="51954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Фінанси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0037088" y="5675828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Аналіз ринків, ризик-менеджмент, оптимізація портфелів.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994535"/>
            <a:ext cx="76238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Область застосування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244334"/>
            <a:ext cx="31239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Навчання та наука</a:t>
            </a:r>
            <a:endParaRPr lang="en-US" sz="2187" dirty="0"/>
          </a:p>
        </p:txBody>
      </p:sp>
      <p:sp>
        <p:nvSpPr>
          <p:cNvPr id="6" name="Shape 3"/>
          <p:cNvSpPr/>
          <p:nvPr/>
        </p:nvSpPr>
        <p:spPr>
          <a:xfrm>
            <a:off x="1760220" y="40190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912144" y="4060746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482334" y="4091345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Моделювання складних систем, обробка великих обсягів наукових даних.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760220" y="52019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870948" y="5243632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2482334" y="5274231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Дослідження в галузі фізики, біології, математики.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3806" y="32443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Промисловість</a:t>
            </a:r>
            <a:endParaRPr lang="en-US" sz="2187" dirty="0"/>
          </a:p>
        </p:txBody>
      </p:sp>
      <p:sp>
        <p:nvSpPr>
          <p:cNvPr id="13" name="Shape 10"/>
          <p:cNvSpPr/>
          <p:nvPr/>
        </p:nvSpPr>
        <p:spPr>
          <a:xfrm>
            <a:off x="7593806" y="40190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45730" y="4060746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8315920" y="4091345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Проектування, тестування та виробництво нових продуктів.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93806" y="52019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04534" y="5243632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8" name="Text 15"/>
          <p:cNvSpPr/>
          <p:nvPr/>
        </p:nvSpPr>
        <p:spPr>
          <a:xfrm>
            <a:off x="8315920" y="5274231"/>
            <a:ext cx="456188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Оптимізація виробничих процесів та матеріалів.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442924"/>
            <a:ext cx="80948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Приклади використання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3581638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2481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Метеорологія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4728567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стихійних явищ та кліматичних змін.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25" y="3581638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4248150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Медичні дослідження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5075753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Генетика, розробка ліків та методів діагностики.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031" y="3581638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248150"/>
            <a:ext cx="30895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Фінансовий аналіз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4728567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ринкової поведінки та інвестицій.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075021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в наукових дослідженнях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4019193"/>
            <a:ext cx="5388293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100K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3065621" y="49633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Обробка даних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5443776"/>
            <a:ext cx="53882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Можливість обробки величезних обсягів даних за короткий час.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4019193"/>
            <a:ext cx="5388412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50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787170" y="49633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Швидкість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5443776"/>
            <a:ext cx="53884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 50 разів швидше за традиційні комп'ютери.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5437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у промисловості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Моделювання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Тестування продукції та процесів без виробництва прототипів.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Оптимізація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Пошук оптимальних виробничих параметрів та матеріалів.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Прогнозування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та управління попитом на продукцію.</a:t>
            </a:r>
            <a:endParaRPr lang="en-US" sz="17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03114"/>
            <a:ext cx="84924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в медицині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130743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3043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6007" y="2346008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3529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Генетика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83333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Дослідження генетичних мутацій і пошук нових ліків.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0343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8066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84812" y="3848338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Діагностика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Точні методи обробки медичних зображень та діагностики захворювань.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77192" y="5706070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Симуляції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Створення віртуальних моделей для тестування та прогнозування  методів лікування.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198132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у фінансовому секторі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4031218"/>
            <a:ext cx="11109960" cy="2000250"/>
          </a:xfrm>
          <a:prstGeom prst="roundRect">
            <a:avLst>
              <a:gd name="adj" fmla="val 49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767840" y="4038838"/>
            <a:ext cx="11094720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990011" y="4179689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Ризик-менеджмент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4179689"/>
            <a:ext cx="509920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Прогнозування ринкових ризиків та стрес-тестування.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767840" y="5031343"/>
            <a:ext cx="11094720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990011" y="5172194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Квантова фінансова аналітика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172194"/>
            <a:ext cx="509920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Моделювання фінансових ринків та опціонних розрахунків.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1421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Використання Супер-ЕОМ у штучному інтелекті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266003"/>
            <a:ext cx="34168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Моделювання мозку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746421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Створення великих нейромереж для розв'язання складних завдань.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2660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Самонавчання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74642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Оптимізація алгоритмів і підвищення рівня штучного інтелекту.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264587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4943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Робототехніка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974794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Розробка програмного забезпечення для автономних роботів та систем автоматизації.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Macintosh PowerPoint</Application>
  <PresentationFormat>Произвольный</PresentationFormat>
  <Paragraphs>78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Dela Gothic One</vt:lpstr>
      <vt:lpstr>Arial</vt:lpstr>
      <vt:lpstr>DM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Yarik Zaychenko</cp:lastModifiedBy>
  <cp:revision>2</cp:revision>
  <dcterms:created xsi:type="dcterms:W3CDTF">2024-02-22T19:10:48Z</dcterms:created>
  <dcterms:modified xsi:type="dcterms:W3CDTF">2024-02-22T19:12:26Z</dcterms:modified>
</cp:coreProperties>
</file>